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aleway" pitchFamily="2" charset="0"/>
      <p:regular r:id="rId13"/>
    </p:embeddedFont>
    <p:embeddedFont>
      <p:font typeface="Roboto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5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385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7D149-69EE-D5C4-1C09-3E2BAC8C8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19F44C-1B7E-9C60-5642-EF97F3577F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9094A-5D6E-8CBF-36A6-9D9A5AB24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2B4FD-BAA8-9F00-BE9C-E81C05D68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1A743-B139-1F82-76C2-1C712D933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44001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48D91-1AA2-49A7-9E81-FA68956CC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EA8BA5-2458-C9DC-2248-94C4CA3A48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8E002-6C6E-DB37-332C-3BE8607C9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17215-8499-FD8D-B403-7044F5C7E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9CF56-3855-6130-8FA8-115E2A4CC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122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09BD40-AC2B-BA0B-EF76-FCABEDF22C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BADD7D-F3C4-6148-A65A-142709EC62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9F45D-38AB-5209-968F-B6DC50256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75C76-9556-38F5-276B-026BC0D94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536B1-F8C6-F464-36BF-E435D6DA6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83580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6559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10394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111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37276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7737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0999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30549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0737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3E745-3CC2-FA3B-0B06-56E4C50F1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D5899-F5C5-3194-72CF-95A7674B6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7A260-FA0A-5766-90BD-7B16C2298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A3EB0-3228-6962-2A9B-9C5920748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C01166-3A2D-B6B0-D454-0ADAC7A07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227183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93912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2581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7215B-BD3C-70CA-BB75-081DA611B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1FB25-5B31-5A91-A2E2-6D4AA10F0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28BD4-8642-0535-B6B9-49824221D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B3AD4-7E7F-77EB-E369-CCFC174D0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0BA44-BEE3-A0F2-8883-B8239D853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1905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75D1D-A873-BFDC-CE6D-2BF3E4407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A5343-2DD5-7EF4-1C2F-AACAB6DB1E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36A168-A8B5-0350-835E-B68505B70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A41188-27F4-4374-71C7-599BEA780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81D845-CEAD-D000-F254-B575F7551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52E7D-D65D-561A-77FA-649130F0F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59340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BDBC0-1468-31C4-7CD9-CB20833F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1FBF0-DB27-DE25-5272-2CEC21254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83CB4C-0DBD-ED95-1F52-735E6BA906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CFB813-ABA6-FC84-E91B-E72EF5D202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85C94A-149B-8360-9935-90921403F4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0D1F64-DB46-04BA-67A6-9D1DEEDD3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05DABC-4951-0C09-A229-3CE47DFB5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20A628-C314-2696-2342-06CA02B9B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9311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9B6F-6080-B3FA-5BA5-6AAFAB7A9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92AC36-7398-5254-5FB5-2BA275776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B9C7AA-EE5A-ADF5-38F7-EE7F42834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0A6A83-55B5-FD54-0700-8EB4B422E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62661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814A48-C6D4-F5DC-F443-BFFEDFCA1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96ECD7-0363-A37C-9237-CA45767BB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D662C1-FC39-CC28-E211-E61CDC47C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91027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667C3-F1C7-DE6B-6E29-1CE970003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32EA1-19D1-282E-25E1-FAA55BAA0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0012C9-D6F0-B420-B64A-FE0E6C02A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13DA14-CB94-8984-3F93-C4E3C3F63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A2AF7C-E59C-EF36-2ED9-F81FFD293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F65FA-96E0-0E13-E36D-E8DA81EA9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96231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A3809-B25C-4A06-84C1-9F4795A6D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1777D2-6C01-32DA-A25D-5AFF2A40CD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71B232-3500-9870-F34D-4F051C093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DDCA5D-88F4-9A7F-AA8E-5A2CBCF07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1DB63-9617-43F8-61D5-8A51A722F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60FFC8-2998-66B9-5914-D69C54A26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7836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FEC2ED-57E7-1D2F-AB49-D767DC438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F1998-F531-AB90-3EC9-B87D83880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F31F42-2B8D-E30F-0DF5-798CE10BE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A5457D-2A38-483F-A2C7-78D190CCBA2D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A1FCE-8913-ED5E-7DE4-F4C97E91E9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95C2D-22E4-68DC-1F60-F084D6D11D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4E2173-D340-4F00-BB26-25942A1A1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633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EcoLoop: Rewarding Your Waste for a Cleaner Planet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EcoLoop is revolutionizing recycling by rewarding your commitment to a cleaner planet. Our innovative approach combines convenient waste collection with a user-friendly mobile app, creating a seamless and incentivized recycling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8370"/>
            <a:ext cx="74609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Join the EcoLoop Revolution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6077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Seeking $150K seed funding to build the app, expand logistics, and onboard the first 10,000 users. We are open to green partnerships and tech collaborations.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3417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Seed Funding: $150K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839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 Development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261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Logistics Expansion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683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Acquisition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5652"/>
            <a:ext cx="115929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Problem: A World of Untapped Potential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1805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Waste segregation remains a significant challenge. Limited motivation and lack of transparency hinder recycling efforts. Existing systems often fail to engage individuals or provide tangible rewards.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258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Lack of Transparency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3069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don't know where their recyclables end up.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7258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Limited Motivation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53069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Recycling can feel like a chore without incentives.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35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EcoLoop: Recycling Reimagined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47126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EcoLoop offers door-to-door waste collection services. Our mobile app tracks waste types and rewards users with points. We promote conscious recycling and environmental responsibility.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8151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3857625"/>
            <a:ext cx="340162" cy="4252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30906" y="3892987"/>
            <a:ext cx="31636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Door-to-Door Collection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530906" y="438340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Convenient waste pickup from your doorstep.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93790" y="51999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860" y="5242441"/>
            <a:ext cx="340162" cy="42529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30906" y="52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Mobile App Tracking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530906" y="57682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Track waste types and earn rewards.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793790" y="658475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6627257"/>
            <a:ext cx="340162" cy="4252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530906" y="66626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Conscious Recycling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1530906" y="715303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Promoting environmental responsibility.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8882777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How EcoLoop Works: A Step-by-Step Guide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75924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Schedule Pickup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675924" y="4066103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schedule pickups via the app.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75924" y="4743212"/>
            <a:ext cx="2256949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Weigh and Categorize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675924" y="5124688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Waste is weighed and categorized accurately.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75924" y="580179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Update Stats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675924" y="6183273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 updates waste stats and awards points.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675924" y="6860381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Redeem Points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675924" y="7241858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Points redeemed in the unknown link.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829" y="571857"/>
            <a:ext cx="7688342" cy="1299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EcoLoop Advantage: Tech Meets Sustainability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7829" y="218336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43332" y="2398871"/>
            <a:ext cx="3120866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Real-Time Waste Tracking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43332" y="284833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 your environmental impact.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7829" y="360449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943332" y="3820001"/>
            <a:ext cx="3020735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Reward-Based Recycling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43332" y="426946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Incentives for eco-conscious behavior.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7829" y="502562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43332" y="524113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Gamification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43332" y="569059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Fun and engaging recycling experience.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7829" y="644675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43332" y="666226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 Impact Stats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43332" y="711172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Quantifiable results for a greener planet.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2915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Growing Market: Sustainability is the Future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58687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recycling and sustainability market is expanding. Consumers are increasingly interested in eco-conscious living. Circular economy solutions are gaining traction.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044077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8%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01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Projected annual growth of the recycling market.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005751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65%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6280190" y="703754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Consumers prefer sustainable brands.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1647" y="976432"/>
            <a:ext cx="7560707" cy="1413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EcoLoop's Revenue Streams: A Sustainable Model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803554" y="2955489"/>
            <a:ext cx="226100" cy="1357193"/>
          </a:xfrm>
          <a:prstGeom prst="roundRect">
            <a:avLst>
              <a:gd name="adj" fmla="val 4201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243846" y="2955488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Recyclable Materials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243846" y="3444478"/>
            <a:ext cx="7108508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 from selling sorted materials.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40262" y="4363164"/>
            <a:ext cx="226100" cy="1357193"/>
          </a:xfrm>
          <a:prstGeom prst="roundRect">
            <a:avLst>
              <a:gd name="adj" fmla="val 4201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583055" y="4538782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In-App Commissions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83055" y="5027771"/>
            <a:ext cx="6769298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Commissions on product sales.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0184" y="5895975"/>
            <a:ext cx="226100" cy="1357193"/>
          </a:xfrm>
          <a:prstGeom prst="roundRect">
            <a:avLst>
              <a:gd name="adj" fmla="val 4201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922383" y="6122075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Premium Plans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22383" y="6611064"/>
            <a:ext cx="6429970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Premium pickup plans for added convenience.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20290"/>
            <a:ext cx="71070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Benefits for EcoLoop Users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36923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219694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Rewards and Discounts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3493" y="3369231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93493" y="4219694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Eco-Conscious Habits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795" y="3369231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06795" y="421969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Leaderboards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6280190" y="51835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earn rewards and discounts. EcoLoop encourages sustainable habits. They join local leaderboards and support green products.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86776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EcoLoop vs. Traditional Recycling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Traditional Recycling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Limited tracking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rewards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Lack of engagement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EcoLoop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 integration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Transparency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Gamification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Community incentives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428</Words>
  <Application>Microsoft Office PowerPoint</Application>
  <PresentationFormat>Custom</PresentationFormat>
  <Paragraphs>78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Raleway</vt:lpstr>
      <vt:lpstr>Arial</vt:lpstr>
      <vt:lpstr>Aptos Display</vt:lpstr>
      <vt:lpstr>Roboto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DHARAMBIR AGRAWAL</cp:lastModifiedBy>
  <cp:revision>2</cp:revision>
  <dcterms:created xsi:type="dcterms:W3CDTF">2025-08-11T02:07:37Z</dcterms:created>
  <dcterms:modified xsi:type="dcterms:W3CDTF">2025-08-11T02:09:19Z</dcterms:modified>
</cp:coreProperties>
</file>